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5" r:id="rId2"/>
    <p:sldId id="258" r:id="rId3"/>
    <p:sldId id="259" r:id="rId4"/>
    <p:sldId id="260" r:id="rId5"/>
    <p:sldId id="261" r:id="rId6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4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92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92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5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8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8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4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4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5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92" y="364074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5" y="1913473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8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41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41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41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ierry.gatines@ecole-isitech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928" y="-804597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Economie de l’entreprise, les acteurs et les marchés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429000" y="4475989"/>
            <a:ext cx="234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BTS SIO 1</a:t>
            </a:r>
            <a:r>
              <a:rPr lang="fr-FR" sz="2000" b="1" baseline="30000" dirty="0" smtClean="0"/>
              <a:t>ère</a:t>
            </a:r>
            <a:r>
              <a:rPr lang="fr-FR" sz="2000" b="1" dirty="0" smtClean="0"/>
              <a:t> année</a:t>
            </a:r>
          </a:p>
          <a:p>
            <a:pPr algn="ctr"/>
            <a:r>
              <a:rPr lang="fr-FR" sz="2000" b="1" dirty="0" smtClean="0"/>
              <a:t>CEJM</a:t>
            </a:r>
            <a:endParaRPr lang="fr-FR" sz="20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BB6BB938-DF24-4A94-8E72-2C7C26DC9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4" y="6240317"/>
            <a:ext cx="5656377" cy="223498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3200" u="sng" smtClean="0">
                <a:hlinkClick r:id="rId3"/>
              </a:rPr>
              <a:t>Thierry.gatines@ecole-isitech.fr</a:t>
            </a:r>
            <a:endParaRPr lang="fr-FR" sz="3200" smtClean="0"/>
          </a:p>
          <a:p>
            <a:pPr algn="ctr">
              <a:spcBef>
                <a:spcPts val="0"/>
              </a:spcBef>
            </a:pPr>
            <a:r>
              <a:rPr lang="fr-FR" sz="3200" cap="none" smtClean="0">
                <a:solidFill>
                  <a:srgbClr val="465562"/>
                </a:solidFill>
              </a:rPr>
              <a:t> </a:t>
            </a:r>
            <a:endParaRPr lang="fr-FR" sz="3200" cap="none" dirty="0">
              <a:solidFill>
                <a:srgbClr val="465562"/>
              </a:solidFill>
            </a:endParaRPr>
          </a:p>
        </p:txBody>
      </p:sp>
      <p:pic>
        <p:nvPicPr>
          <p:cNvPr id="16386" name="Picture 2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658" y="443542"/>
            <a:ext cx="2402328" cy="1296495"/>
          </a:xfrm>
          <a:prstGeom prst="rect">
            <a:avLst/>
          </a:prstGeom>
          <a:noFill/>
        </p:spPr>
      </p:pic>
      <p:pic>
        <p:nvPicPr>
          <p:cNvPr id="16388" name="Picture 4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880" y="2171734"/>
            <a:ext cx="2426048" cy="1249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200102_0001.jpg"/>
          <p:cNvPicPr>
            <a:picLocks noChangeAspect="1" noChangeArrowheads="1"/>
          </p:cNvPicPr>
          <p:nvPr/>
        </p:nvPicPr>
        <p:blipFill>
          <a:blip r:embed="rId2" cstate="print"/>
          <a:srcRect l="3119" t="5765" r="9148" b="11597"/>
          <a:stretch>
            <a:fillRect/>
          </a:stretch>
        </p:blipFill>
        <p:spPr bwMode="auto">
          <a:xfrm>
            <a:off x="200364" y="271351"/>
            <a:ext cx="6404257" cy="82610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102_0002.jpg"/>
          <p:cNvPicPr>
            <a:picLocks noChangeAspect="1" noChangeArrowheads="1"/>
          </p:cNvPicPr>
          <p:nvPr/>
        </p:nvPicPr>
        <p:blipFill>
          <a:blip r:embed="rId2" cstate="print"/>
          <a:srcRect l="9267" t="6446" r="6357" b="4322"/>
          <a:stretch>
            <a:fillRect/>
          </a:stretch>
        </p:blipFill>
        <p:spPr bwMode="auto">
          <a:xfrm>
            <a:off x="522963" y="323528"/>
            <a:ext cx="5990886" cy="8676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102_0003.jpg"/>
          <p:cNvPicPr>
            <a:picLocks noChangeAspect="1" noChangeArrowheads="1"/>
          </p:cNvPicPr>
          <p:nvPr/>
        </p:nvPicPr>
        <p:blipFill>
          <a:blip r:embed="rId2" cstate="print"/>
          <a:srcRect l="4902" t="5384" r="9267" b="12820"/>
          <a:stretch>
            <a:fillRect/>
          </a:stretch>
        </p:blipFill>
        <p:spPr bwMode="auto">
          <a:xfrm>
            <a:off x="258778" y="323528"/>
            <a:ext cx="6345120" cy="82809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102_0004.jpg"/>
          <p:cNvPicPr>
            <a:picLocks noChangeAspect="1" noChangeArrowheads="1"/>
          </p:cNvPicPr>
          <p:nvPr/>
        </p:nvPicPr>
        <p:blipFill>
          <a:blip r:embed="rId2" cstate="print"/>
          <a:srcRect l="8729" t="7436" r="6895" b="5457"/>
          <a:stretch>
            <a:fillRect/>
          </a:stretch>
        </p:blipFill>
        <p:spPr bwMode="auto">
          <a:xfrm>
            <a:off x="548681" y="181996"/>
            <a:ext cx="6008277" cy="84944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</Words>
  <Application>Microsoft Office PowerPoint</Application>
  <PresentationFormat>Affichage à l'écran (4:3)</PresentationFormat>
  <Paragraphs>8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Economie de l’entreprise, les acteurs et les marchés</vt:lpstr>
      <vt:lpstr>Diapositive 2</vt:lpstr>
      <vt:lpstr>Diapositive 3</vt:lpstr>
      <vt:lpstr>Diapositive 4</vt:lpstr>
      <vt:lpstr>Diapositive 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7</cp:revision>
  <dcterms:created xsi:type="dcterms:W3CDTF">2019-11-03T06:12:26Z</dcterms:created>
  <dcterms:modified xsi:type="dcterms:W3CDTF">2020-08-14T08:22:33Z</dcterms:modified>
</cp:coreProperties>
</file>